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17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P,Q, and R are three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languages.If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P and R are regular and if PQ=R then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Q has to be a regular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Q cannot be a regular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Q needs to be regular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Q has to be CFL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7694450" y="1566108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Q has to be a regular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statement is incorrect because the regularity of P and R does not necessarily imply that Q must be regular.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regular languages are closed under concatenation, meaning the concatenation of two regular languages is also regular, it does not guarantee the regularity of Q.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 P = {a}, R = {aa}, and Q = {a}. Here, PQ = R, but Q is not regular.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Q cannot be a regular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statement is incorrect because it is possible for Q to be regular even if P and R are regular.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regularity of P and R alone does not provide enough information to determine whether Q is regular or not.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 P = {a}, R = {aa}, and Q = {a}. Here, PQ = R, and Q is regular.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450457" y="27296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Q needs to be regular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statement is correct because the concatenation of two regular languages always results in a regular language.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P and R are regular and PQ = R, then Q must be regular to ensure that the concatenation operation preserves regularity.</a:t>
            </a:r>
          </a:p>
          <a:p>
            <a:pPr marL="342900" indent="-342900">
              <a:buFont typeface="+mj-lt"/>
              <a:buAutoNum type="alphaLcParenR" startAt="3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2619039" y="33357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693296" y="245295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Q has to be CFL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statement is incorrect because the regularity of P and R does not imply that Q must be a context-free language (CFL).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the concatenation of two CFLs is always CFL, the regularity of P and R alone does not enforce the CFL property of Q.</a:t>
            </a:r>
          </a:p>
          <a:p>
            <a:pPr marL="0" indent="0">
              <a:buNone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398</Words>
  <Application>Microsoft Office PowerPoint</Application>
  <PresentationFormat>On-screen Show (16:9)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17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22</cp:revision>
  <dcterms:modified xsi:type="dcterms:W3CDTF">2024-04-15T10:12:17Z</dcterms:modified>
</cp:coreProperties>
</file>